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E386-EA27-4DC6-83EC-F4DA3961D18C}" type="datetimeFigureOut">
              <a:rPr lang="en-CA" smtClean="0"/>
              <a:t>09/02/2013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4CB0-C072-4818-A51B-16A6CE2214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8877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E386-EA27-4DC6-83EC-F4DA3961D18C}" type="datetimeFigureOut">
              <a:rPr lang="en-CA" smtClean="0"/>
              <a:t>09/02/2013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4CB0-C072-4818-A51B-16A6CE2214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9721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E386-EA27-4DC6-83EC-F4DA3961D18C}" type="datetimeFigureOut">
              <a:rPr lang="en-CA" smtClean="0"/>
              <a:t>09/02/2013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4CB0-C072-4818-A51B-16A6CE2214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7502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E386-EA27-4DC6-83EC-F4DA3961D18C}" type="datetimeFigureOut">
              <a:rPr lang="en-CA" smtClean="0"/>
              <a:t>09/02/2013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4CB0-C072-4818-A51B-16A6CE2214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3442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E386-EA27-4DC6-83EC-F4DA3961D18C}" type="datetimeFigureOut">
              <a:rPr lang="en-CA" smtClean="0"/>
              <a:t>09/02/2013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4CB0-C072-4818-A51B-16A6CE2214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2161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E386-EA27-4DC6-83EC-F4DA3961D18C}" type="datetimeFigureOut">
              <a:rPr lang="en-CA" smtClean="0"/>
              <a:t>09/02/2013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4CB0-C072-4818-A51B-16A6CE2214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33147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E386-EA27-4DC6-83EC-F4DA3961D18C}" type="datetimeFigureOut">
              <a:rPr lang="en-CA" smtClean="0"/>
              <a:t>09/02/2013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4CB0-C072-4818-A51B-16A6CE2214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9413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E386-EA27-4DC6-83EC-F4DA3961D18C}" type="datetimeFigureOut">
              <a:rPr lang="en-CA" smtClean="0"/>
              <a:t>09/02/2013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4CB0-C072-4818-A51B-16A6CE2214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917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E386-EA27-4DC6-83EC-F4DA3961D18C}" type="datetimeFigureOut">
              <a:rPr lang="en-CA" smtClean="0"/>
              <a:t>09/02/2013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4CB0-C072-4818-A51B-16A6CE2214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05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E386-EA27-4DC6-83EC-F4DA3961D18C}" type="datetimeFigureOut">
              <a:rPr lang="en-CA" smtClean="0"/>
              <a:t>09/02/2013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4CB0-C072-4818-A51B-16A6CE2214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4083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DE386-EA27-4DC6-83EC-F4DA3961D18C}" type="datetimeFigureOut">
              <a:rPr lang="en-CA" smtClean="0"/>
              <a:t>09/02/2013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64CB0-C072-4818-A51B-16A6CE2214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01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DE386-EA27-4DC6-83EC-F4DA3961D18C}" type="datetimeFigureOut">
              <a:rPr lang="en-CA" smtClean="0"/>
              <a:t>09/02/2013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464CB0-C072-4818-A51B-16A6CE221452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455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Portrait Painting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962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54" y="1600200"/>
            <a:ext cx="3014291" cy="4525963"/>
          </a:xfrm>
        </p:spPr>
      </p:pic>
    </p:spTree>
    <p:extLst>
      <p:ext uri="{BB962C8B-B14F-4D97-AF65-F5344CB8AC3E}">
        <p14:creationId xmlns:p14="http://schemas.microsoft.com/office/powerpoint/2010/main" val="1382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54" y="1600200"/>
            <a:ext cx="3014291" cy="4525963"/>
          </a:xfrm>
        </p:spPr>
      </p:pic>
    </p:spTree>
    <p:extLst>
      <p:ext uri="{BB962C8B-B14F-4D97-AF65-F5344CB8AC3E}">
        <p14:creationId xmlns:p14="http://schemas.microsoft.com/office/powerpoint/2010/main" val="349477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54" y="1600200"/>
            <a:ext cx="3014291" cy="4525963"/>
          </a:xfrm>
        </p:spPr>
      </p:pic>
    </p:spTree>
    <p:extLst>
      <p:ext uri="{BB962C8B-B14F-4D97-AF65-F5344CB8AC3E}">
        <p14:creationId xmlns:p14="http://schemas.microsoft.com/office/powerpoint/2010/main" val="8483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54" y="1711349"/>
            <a:ext cx="3014291" cy="4525963"/>
          </a:xfrm>
        </p:spPr>
      </p:pic>
    </p:spTree>
    <p:extLst>
      <p:ext uri="{BB962C8B-B14F-4D97-AF65-F5344CB8AC3E}">
        <p14:creationId xmlns:p14="http://schemas.microsoft.com/office/powerpoint/2010/main" val="73234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54" y="1600200"/>
            <a:ext cx="3014291" cy="4525963"/>
          </a:xfrm>
        </p:spPr>
      </p:pic>
    </p:spTree>
    <p:extLst>
      <p:ext uri="{BB962C8B-B14F-4D97-AF65-F5344CB8AC3E}">
        <p14:creationId xmlns:p14="http://schemas.microsoft.com/office/powerpoint/2010/main" val="93914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54" y="1600200"/>
            <a:ext cx="3014291" cy="4525963"/>
          </a:xfrm>
        </p:spPr>
      </p:pic>
    </p:spTree>
    <p:extLst>
      <p:ext uri="{BB962C8B-B14F-4D97-AF65-F5344CB8AC3E}">
        <p14:creationId xmlns:p14="http://schemas.microsoft.com/office/powerpoint/2010/main" val="19913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54" y="1600200"/>
            <a:ext cx="3014291" cy="4525963"/>
          </a:xfrm>
        </p:spPr>
      </p:pic>
    </p:spTree>
    <p:extLst>
      <p:ext uri="{BB962C8B-B14F-4D97-AF65-F5344CB8AC3E}">
        <p14:creationId xmlns:p14="http://schemas.microsoft.com/office/powerpoint/2010/main" val="165460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54" y="1600200"/>
            <a:ext cx="3014291" cy="4525963"/>
          </a:xfrm>
        </p:spPr>
      </p:pic>
    </p:spTree>
    <p:extLst>
      <p:ext uri="{BB962C8B-B14F-4D97-AF65-F5344CB8AC3E}">
        <p14:creationId xmlns:p14="http://schemas.microsoft.com/office/powerpoint/2010/main" val="10586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54" y="1600200"/>
            <a:ext cx="3014291" cy="4525963"/>
          </a:xfrm>
        </p:spPr>
      </p:pic>
    </p:spTree>
    <p:extLst>
      <p:ext uri="{BB962C8B-B14F-4D97-AF65-F5344CB8AC3E}">
        <p14:creationId xmlns:p14="http://schemas.microsoft.com/office/powerpoint/2010/main" val="287105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54" y="1600200"/>
            <a:ext cx="3014291" cy="4525963"/>
          </a:xfrm>
        </p:spPr>
      </p:pic>
    </p:spTree>
    <p:extLst>
      <p:ext uri="{BB962C8B-B14F-4D97-AF65-F5344CB8AC3E}">
        <p14:creationId xmlns:p14="http://schemas.microsoft.com/office/powerpoint/2010/main" val="170587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54" y="1600200"/>
            <a:ext cx="3014291" cy="4525963"/>
          </a:xfrm>
        </p:spPr>
      </p:pic>
    </p:spTree>
    <p:extLst>
      <p:ext uri="{BB962C8B-B14F-4D97-AF65-F5344CB8AC3E}">
        <p14:creationId xmlns:p14="http://schemas.microsoft.com/office/powerpoint/2010/main" val="160044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854" y="1600200"/>
            <a:ext cx="3014291" cy="4525963"/>
          </a:xfrm>
        </p:spPr>
      </p:pic>
    </p:spTree>
    <p:extLst>
      <p:ext uri="{BB962C8B-B14F-4D97-AF65-F5344CB8AC3E}">
        <p14:creationId xmlns:p14="http://schemas.microsoft.com/office/powerpoint/2010/main" val="1392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On-screen Show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Portrait Painting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Portrait Painting</dc:title>
  <dc:creator>Mary</dc:creator>
  <cp:lastModifiedBy>Mary</cp:lastModifiedBy>
  <cp:revision>3</cp:revision>
  <dcterms:created xsi:type="dcterms:W3CDTF">2013-02-09T14:23:29Z</dcterms:created>
  <dcterms:modified xsi:type="dcterms:W3CDTF">2013-02-09T14:55:05Z</dcterms:modified>
</cp:coreProperties>
</file>